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8"/>
    <p:restoredTop sz="94674"/>
  </p:normalViewPr>
  <p:slideViewPr>
    <p:cSldViewPr snapToGrid="0" snapToObjects="1">
      <p:cViewPr varScale="1">
        <p:scale>
          <a:sx n="115" d="100"/>
          <a:sy n="115" d="100"/>
        </p:scale>
        <p:origin x="14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2" d="100"/>
          <a:sy n="122" d="100"/>
        </p:scale>
        <p:origin x="4976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A78C1B-B078-7740-9349-17F4678E009D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B55E14-17F4-B943-A02E-A49EA8470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536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8EA7050-BB16-A345-9099-0194D98B65E4}"/>
              </a:ext>
            </a:extLst>
          </p:cNvPr>
          <p:cNvSpPr txBox="1"/>
          <p:nvPr userDrawn="1"/>
        </p:nvSpPr>
        <p:spPr>
          <a:xfrm>
            <a:off x="1080000" y="5448572"/>
            <a:ext cx="247490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b="1" i="0" dirty="0">
                <a:solidFill>
                  <a:srgbClr val="BDAA7E"/>
                </a:solidFill>
                <a:latin typeface="Copernicus" panose="02000000000000000000" pitchFamily="2" charset="77"/>
                <a:ea typeface="Copernicus" panose="02000000000000000000" pitchFamily="2" charset="77"/>
              </a:rPr>
              <a:t>Uniquely</a:t>
            </a:r>
            <a:r>
              <a:rPr lang="en-US" sz="2000" b="1" i="0" dirty="0">
                <a:latin typeface="Copernicus" panose="02000000000000000000" pitchFamily="2" charset="77"/>
                <a:ea typeface="Copernicus" panose="02000000000000000000" pitchFamily="2" charset="77"/>
              </a:rPr>
              <a:t> St Paul’s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C9A024-14F3-5A47-9EFE-43139C44B261}"/>
              </a:ext>
            </a:extLst>
          </p:cNvPr>
          <p:cNvCxnSpPr>
            <a:cxnSpLocks/>
          </p:cNvCxnSpPr>
          <p:nvPr userDrawn="1"/>
        </p:nvCxnSpPr>
        <p:spPr>
          <a:xfrm>
            <a:off x="1080000" y="5945868"/>
            <a:ext cx="3744000" cy="0"/>
          </a:xfrm>
          <a:prstGeom prst="line">
            <a:avLst/>
          </a:prstGeom>
          <a:ln w="41275">
            <a:solidFill>
              <a:srgbClr val="BDAA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161ACDA-BA5C-4240-97AF-C95595DCD15A}"/>
              </a:ext>
            </a:extLst>
          </p:cNvPr>
          <p:cNvSpPr txBox="1"/>
          <p:nvPr userDrawn="1"/>
        </p:nvSpPr>
        <p:spPr>
          <a:xfrm>
            <a:off x="1080000" y="6120000"/>
            <a:ext cx="3755836" cy="14619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950" b="0" i="0" kern="1200" dirty="0">
                <a:solidFill>
                  <a:schemeClr val="tx1"/>
                </a:solidFill>
                <a:effectLst/>
                <a:latin typeface="Gotham-Medium" pitchFamily="2" charset="0"/>
                <a:ea typeface="+mn-ea"/>
                <a:cs typeface="+mn-cs"/>
              </a:rPr>
              <a:t>LEADING THE WAY ACADEMICALLY FOR OVER 500 YEARS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7A77824-3EE8-7A49-BEA9-01BC6720DF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0000" y="1764000"/>
            <a:ext cx="5112000" cy="1387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1167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8000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Date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54625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50EF1B1-9225-DC48-A8DE-FB9794D4E49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D546AD-5653-2E45-B7B5-9EA12235B4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08326" y="5400000"/>
            <a:ext cx="7239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857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7435350" cy="736843"/>
          </a:xfrm>
          <a:prstGeom prst="rect">
            <a:avLst/>
          </a:prstGeom>
        </p:spPr>
        <p:txBody>
          <a:bodyPr lIns="0" tIns="0" rIns="0" bIns="0"/>
          <a:lstStyle>
            <a:lvl1pPr>
              <a:defRPr sz="3800" b="1" i="0">
                <a:latin typeface="Copernicus" panose="02000000000000000000" pitchFamily="2" charset="77"/>
                <a:ea typeface="Copernicus" panose="02000000000000000000" pitchFamily="2" charset="77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80000" y="2591022"/>
            <a:ext cx="7435350" cy="2449902"/>
          </a:xfrm>
          <a:prstGeom prst="rect">
            <a:avLst/>
          </a:prstGeom>
        </p:spPr>
        <p:txBody>
          <a:bodyPr/>
          <a:lstStyle>
            <a:lvl1pPr>
              <a:buClr>
                <a:srgbClr val="C6B183"/>
              </a:buClr>
              <a:defRPr sz="2200"/>
            </a:lvl1pPr>
            <a:lvl2pPr>
              <a:buClr>
                <a:srgbClr val="C6B183"/>
              </a:buClr>
              <a:defRPr/>
            </a:lvl2pPr>
            <a:lvl3pPr>
              <a:buClr>
                <a:srgbClr val="C6B183"/>
              </a:buClr>
              <a:defRPr/>
            </a:lvl3pPr>
            <a:lvl4pPr>
              <a:buClr>
                <a:srgbClr val="C6B183"/>
              </a:buClr>
              <a:defRPr/>
            </a:lvl4pPr>
            <a:lvl5pPr>
              <a:buClr>
                <a:srgbClr val="C6B183"/>
              </a:buClr>
              <a:defRPr/>
            </a:lvl5pPr>
          </a:lstStyle>
          <a:p>
            <a:pPr lvl="0"/>
            <a:r>
              <a:rPr lang="en-US" dirty="0"/>
              <a:t>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DB70645-2C73-8D41-9D30-EF4C7B6F9D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08326" y="5400000"/>
            <a:ext cx="723900" cy="863600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635AAC3-12EE-1B47-9A24-51FC84E0C7B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9500" y="2047875"/>
            <a:ext cx="7435850" cy="52338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 b="1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Master text styles (subhead)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6B3F740-5067-7B44-B32D-6CDFC02FF69A}"/>
              </a:ext>
            </a:extLst>
          </p:cNvPr>
          <p:cNvCxnSpPr>
            <a:cxnSpLocks/>
          </p:cNvCxnSpPr>
          <p:nvPr userDrawn="1"/>
        </p:nvCxnSpPr>
        <p:spPr>
          <a:xfrm>
            <a:off x="1079500" y="6317317"/>
            <a:ext cx="1037969" cy="0"/>
          </a:xfrm>
          <a:prstGeom prst="line">
            <a:avLst/>
          </a:prstGeom>
          <a:ln w="47625">
            <a:solidFill>
              <a:srgbClr val="BDAA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3F57F23-5838-3044-ADF7-0DD7C20C60E2}"/>
              </a:ext>
            </a:extLst>
          </p:cNvPr>
          <p:cNvSpPr txBox="1"/>
          <p:nvPr userDrawn="1"/>
        </p:nvSpPr>
        <p:spPr>
          <a:xfrm>
            <a:off x="1079500" y="6092863"/>
            <a:ext cx="4374596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b="0" i="0" kern="1200" dirty="0">
                <a:solidFill>
                  <a:schemeClr val="tx1"/>
                </a:solidFill>
                <a:effectLst/>
                <a:latin typeface="Gotham-Medium" pitchFamily="2" charset="0"/>
                <a:ea typeface="+mn-ea"/>
                <a:cs typeface="+mn-cs"/>
              </a:rPr>
              <a:t>ST PAUL’S SCHOOL      </a:t>
            </a:r>
            <a:r>
              <a:rPr lang="en-GB" sz="800" kern="1200" dirty="0">
                <a:solidFill>
                  <a:schemeClr val="tx1"/>
                </a:solidFill>
                <a:effectLst/>
                <a:latin typeface="Gotham-Book" pitchFamily="2" charset="0"/>
                <a:ea typeface="+mn-ea"/>
                <a:cs typeface="+mn-cs"/>
              </a:rPr>
              <a:t>LEADING THE WAY ACADEMICALLY FOR OVER 500 YEARS</a:t>
            </a:r>
          </a:p>
        </p:txBody>
      </p:sp>
    </p:spTree>
    <p:extLst>
      <p:ext uri="{BB962C8B-B14F-4D97-AF65-F5344CB8AC3E}">
        <p14:creationId xmlns:p14="http://schemas.microsoft.com/office/powerpoint/2010/main" val="408224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7435350" cy="736843"/>
          </a:xfrm>
          <a:prstGeom prst="rect">
            <a:avLst/>
          </a:prstGeom>
        </p:spPr>
        <p:txBody>
          <a:bodyPr lIns="0" tIns="0" rIns="0" bIns="0"/>
          <a:lstStyle>
            <a:lvl1pPr>
              <a:defRPr sz="3800" b="1" i="0">
                <a:latin typeface="Copernicus" panose="02000000000000000000" pitchFamily="2" charset="77"/>
                <a:ea typeface="Copernicus" panose="02000000000000000000" pitchFamily="2" charset="77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80000" y="2591022"/>
            <a:ext cx="7435350" cy="2449902"/>
          </a:xfrm>
          <a:prstGeom prst="rect">
            <a:avLst/>
          </a:prstGeom>
        </p:spPr>
        <p:txBody>
          <a:bodyPr/>
          <a:lstStyle>
            <a:lvl1pPr>
              <a:buClr>
                <a:srgbClr val="C6B183"/>
              </a:buClr>
              <a:defRPr sz="2200"/>
            </a:lvl1pPr>
            <a:lvl2pPr>
              <a:buClr>
                <a:srgbClr val="C6B183"/>
              </a:buClr>
              <a:defRPr/>
            </a:lvl2pPr>
            <a:lvl3pPr>
              <a:buClr>
                <a:srgbClr val="C6B183"/>
              </a:buClr>
              <a:defRPr/>
            </a:lvl3pPr>
            <a:lvl4pPr>
              <a:buClr>
                <a:srgbClr val="C6B183"/>
              </a:buClr>
              <a:defRPr/>
            </a:lvl4pPr>
            <a:lvl5pPr>
              <a:buClr>
                <a:srgbClr val="C6B183"/>
              </a:buClr>
              <a:defRPr/>
            </a:lvl5pPr>
          </a:lstStyle>
          <a:p>
            <a:pPr lvl="0"/>
            <a:r>
              <a:rPr lang="en-US" dirty="0"/>
              <a:t>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000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Date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54625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50EF1B1-9225-DC48-A8DE-FB9794D4E49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DB70645-2C73-8D41-9D30-EF4C7B6F9D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08326" y="5400000"/>
            <a:ext cx="723900" cy="863600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635AAC3-12EE-1B47-9A24-51FC84E0C7B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9500" y="2047875"/>
            <a:ext cx="7435850" cy="52338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 b="1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Master text styles (subhead)</a:t>
            </a:r>
          </a:p>
        </p:txBody>
      </p:sp>
    </p:spTree>
    <p:extLst>
      <p:ext uri="{BB962C8B-B14F-4D97-AF65-F5344CB8AC3E}">
        <p14:creationId xmlns:p14="http://schemas.microsoft.com/office/powerpoint/2010/main" val="1834470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7435350" cy="736843"/>
          </a:xfrm>
          <a:prstGeom prst="rect">
            <a:avLst/>
          </a:prstGeom>
        </p:spPr>
        <p:txBody>
          <a:bodyPr lIns="0" tIns="0" rIns="0" bIns="0"/>
          <a:lstStyle>
            <a:lvl1pPr>
              <a:defRPr sz="3800" b="1" i="0">
                <a:latin typeface="Copernicus" panose="02000000000000000000" pitchFamily="2" charset="77"/>
                <a:ea typeface="Copernicus" panose="02000000000000000000" pitchFamily="2" charset="77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80000" y="2008687"/>
            <a:ext cx="7435350" cy="3032471"/>
          </a:xfrm>
          <a:prstGeom prst="rect">
            <a:avLst/>
          </a:prstGeom>
        </p:spPr>
        <p:txBody>
          <a:bodyPr/>
          <a:lstStyle>
            <a:lvl1pPr>
              <a:buClr>
                <a:srgbClr val="C6B183"/>
              </a:buClr>
              <a:defRPr sz="2400"/>
            </a:lvl1pPr>
            <a:lvl2pPr>
              <a:buClr>
                <a:srgbClr val="C6B183"/>
              </a:buClr>
              <a:defRPr sz="2200"/>
            </a:lvl2pPr>
            <a:lvl3pPr>
              <a:buClr>
                <a:srgbClr val="C6B183"/>
              </a:buClr>
              <a:defRPr/>
            </a:lvl3pPr>
            <a:lvl4pPr>
              <a:buClr>
                <a:srgbClr val="C6B183"/>
              </a:buClr>
              <a:defRPr/>
            </a:lvl4pPr>
            <a:lvl5pPr>
              <a:buClr>
                <a:srgbClr val="C6B183"/>
              </a:buClr>
              <a:defRPr sz="1600"/>
            </a:lvl5pPr>
          </a:lstStyle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000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Date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54625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50EF1B1-9225-DC48-A8DE-FB9794D4E49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DB70645-2C73-8D41-9D30-EF4C7B6F9D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08326" y="5400000"/>
            <a:ext cx="7239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306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80000" y="2887324"/>
            <a:ext cx="7435350" cy="681676"/>
          </a:xfrm>
          <a:prstGeom prst="rect">
            <a:avLst/>
          </a:prstGeom>
        </p:spPr>
        <p:txBody>
          <a:bodyPr wrap="none" lIns="0" tIns="0" rIns="0" bIns="0" anchor="b"/>
          <a:lstStyle>
            <a:lvl1pPr>
              <a:defRPr sz="4400" b="1" i="0">
                <a:latin typeface="Copernicus" panose="02000000000000000000" pitchFamily="2" charset="77"/>
                <a:ea typeface="Copernicus" panose="02000000000000000000" pitchFamily="2" charset="77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000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Date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54625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50EF1B1-9225-DC48-A8DE-FB9794D4E49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114AF7-FE9C-D949-A4F4-E1C2FBAA42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08326" y="5400000"/>
            <a:ext cx="7239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256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7681046" cy="745624"/>
          </a:xfrm>
          <a:prstGeom prst="rect">
            <a:avLst/>
          </a:prstGeom>
        </p:spPr>
        <p:txBody>
          <a:bodyPr wrap="none" lIns="0" tIns="0" rIns="0" bIns="0"/>
          <a:lstStyle>
            <a:lvl1pPr>
              <a:defRPr sz="3800" b="1" i="0">
                <a:latin typeface="Copernicus" panose="02000000000000000000" pitchFamily="2" charset="77"/>
                <a:ea typeface="Copernicus" panose="02000000000000000000" pitchFamily="2" charset="77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080000" y="1825625"/>
            <a:ext cx="3886200" cy="3206751"/>
          </a:xfrm>
          <a:prstGeom prst="rect">
            <a:avLst/>
          </a:prstGeom>
        </p:spPr>
        <p:txBody>
          <a:bodyPr/>
          <a:lstStyle>
            <a:lvl1pPr>
              <a:buClr>
                <a:srgbClr val="C6B183"/>
              </a:buClr>
              <a:defRPr sz="2400"/>
            </a:lvl1pPr>
            <a:lvl2pPr>
              <a:buClr>
                <a:srgbClr val="C6B183"/>
              </a:buClr>
              <a:defRPr sz="2200"/>
            </a:lvl2pPr>
            <a:lvl3pPr>
              <a:buClr>
                <a:srgbClr val="C6B183"/>
              </a:buClr>
              <a:defRPr/>
            </a:lvl3pPr>
            <a:lvl4pPr>
              <a:buClr>
                <a:srgbClr val="C6B183"/>
              </a:buClr>
              <a:defRPr/>
            </a:lvl4pPr>
            <a:lvl5pPr>
              <a:buClr>
                <a:srgbClr val="C6B183"/>
              </a:buClr>
              <a:defRPr sz="1600"/>
            </a:lvl5pPr>
          </a:lstStyle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966200" y="1825625"/>
            <a:ext cx="3886200" cy="3206751"/>
          </a:xfrm>
          <a:prstGeom prst="rect">
            <a:avLst/>
          </a:prstGeom>
        </p:spPr>
        <p:txBody>
          <a:bodyPr/>
          <a:lstStyle>
            <a:lvl1pPr>
              <a:buClr>
                <a:srgbClr val="C6B183"/>
              </a:buClr>
              <a:defRPr sz="2400"/>
            </a:lvl1pPr>
            <a:lvl2pPr>
              <a:buClr>
                <a:srgbClr val="C6B183"/>
              </a:buClr>
              <a:defRPr sz="2200"/>
            </a:lvl2pPr>
            <a:lvl3pPr>
              <a:buClr>
                <a:srgbClr val="C6B183"/>
              </a:buClr>
              <a:defRPr/>
            </a:lvl3pPr>
            <a:lvl4pPr>
              <a:buClr>
                <a:srgbClr val="C6B183"/>
              </a:buClr>
              <a:defRPr/>
            </a:lvl4pPr>
            <a:lvl5pPr>
              <a:buClr>
                <a:srgbClr val="C6B183"/>
              </a:buClr>
              <a:defRPr sz="1600"/>
            </a:lvl5pPr>
          </a:lstStyle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8000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Date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54625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50EF1B1-9225-DC48-A8DE-FB9794D4E49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CD444AD-31D8-504D-AA47-0078F7F2E4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08326" y="5400000"/>
            <a:ext cx="7239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82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7755731" cy="600196"/>
          </a:xfrm>
          <a:prstGeom prst="rect">
            <a:avLst/>
          </a:prstGeom>
        </p:spPr>
        <p:txBody>
          <a:bodyPr wrap="none" lIns="0" tIns="0" rIns="0" bIns="0"/>
          <a:lstStyle>
            <a:lvl1pPr>
              <a:defRPr sz="3800" b="1" i="0">
                <a:latin typeface="Copernicus" panose="02000000000000000000" pitchFamily="2" charset="77"/>
                <a:ea typeface="Copernicus" panose="02000000000000000000" pitchFamily="2" charset="77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080000" y="1681163"/>
            <a:ext cx="3868340" cy="405545"/>
          </a:xfrm>
          <a:prstGeom prst="rect">
            <a:avLst/>
          </a:prstGeom>
        </p:spPr>
        <p:txBody>
          <a:bodyPr wrap="none" lIns="0" tIns="0" rIns="0" bIns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080000" y="2208090"/>
            <a:ext cx="3868340" cy="2968747"/>
          </a:xfrm>
          <a:prstGeom prst="rect">
            <a:avLst/>
          </a:prstGeom>
        </p:spPr>
        <p:txBody>
          <a:bodyPr/>
          <a:lstStyle>
            <a:lvl1pPr>
              <a:buClr>
                <a:srgbClr val="C6B183"/>
              </a:buClr>
              <a:defRPr sz="2200"/>
            </a:lvl1pPr>
            <a:lvl2pPr>
              <a:buClr>
                <a:srgbClr val="C6B183"/>
              </a:buClr>
              <a:defRPr sz="2000"/>
            </a:lvl2pPr>
            <a:lvl3pPr>
              <a:buClr>
                <a:srgbClr val="C6B183"/>
              </a:buClr>
              <a:defRPr sz="1800"/>
            </a:lvl3pPr>
            <a:lvl4pPr>
              <a:buClr>
                <a:srgbClr val="C6B183"/>
              </a:buClr>
              <a:defRPr sz="1600"/>
            </a:lvl4pPr>
            <a:lvl5pPr>
              <a:buClr>
                <a:srgbClr val="C6B183"/>
              </a:buClr>
              <a:defRPr sz="1400"/>
            </a:lvl5pPr>
          </a:lstStyle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948340" y="1681163"/>
            <a:ext cx="3887391" cy="405545"/>
          </a:xfrm>
          <a:prstGeom prst="rect">
            <a:avLst/>
          </a:prstGeom>
        </p:spPr>
        <p:txBody>
          <a:bodyPr wrap="none" lIns="0" tIns="0" rIns="0" bIns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948340" y="2208090"/>
            <a:ext cx="3887391" cy="2968747"/>
          </a:xfrm>
          <a:prstGeom prst="rect">
            <a:avLst/>
          </a:prstGeom>
        </p:spPr>
        <p:txBody>
          <a:bodyPr/>
          <a:lstStyle>
            <a:lvl1pPr>
              <a:buClr>
                <a:srgbClr val="C6B183"/>
              </a:buClr>
              <a:defRPr sz="2200"/>
            </a:lvl1pPr>
            <a:lvl2pPr>
              <a:buClr>
                <a:srgbClr val="C6B183"/>
              </a:buClr>
              <a:defRPr sz="1800"/>
            </a:lvl2pPr>
            <a:lvl3pPr>
              <a:buClr>
                <a:srgbClr val="C6B183"/>
              </a:buClr>
              <a:defRPr sz="1600"/>
            </a:lvl3pPr>
            <a:lvl4pPr>
              <a:buClr>
                <a:srgbClr val="C6B183"/>
              </a:buClr>
              <a:defRPr sz="1600"/>
            </a:lvl4pPr>
            <a:lvl5pPr>
              <a:buClr>
                <a:srgbClr val="C6B183"/>
              </a:buClr>
              <a:defRPr/>
            </a:lvl5pPr>
          </a:lstStyle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8000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Date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254625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50EF1B1-9225-DC48-A8DE-FB9794D4E49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4376883-7A46-364D-ADC2-B1D439EE2C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08326" y="5400000"/>
            <a:ext cx="7239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530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2949178" cy="969108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3200" b="1" i="0">
                <a:latin typeface="Copernicus" panose="02000000000000000000" pitchFamily="2" charset="77"/>
                <a:ea typeface="Copernicus" panose="02000000000000000000" pitchFamily="2" charset="77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337550" y="1080000"/>
            <a:ext cx="4177800" cy="4108205"/>
          </a:xfrm>
          <a:prstGeom prst="rect">
            <a:avLst/>
          </a:prstGeom>
        </p:spPr>
        <p:txBody>
          <a:bodyPr/>
          <a:lstStyle>
            <a:lvl1pPr>
              <a:buClr>
                <a:srgbClr val="C6B183"/>
              </a:buClr>
              <a:defRPr sz="2400"/>
            </a:lvl1pPr>
            <a:lvl2pPr>
              <a:buClr>
                <a:srgbClr val="C6B183"/>
              </a:buClr>
              <a:defRPr sz="2200"/>
            </a:lvl2pPr>
            <a:lvl3pPr>
              <a:buClr>
                <a:srgbClr val="C6B183"/>
              </a:buClr>
              <a:defRPr sz="2000"/>
            </a:lvl3pPr>
            <a:lvl4pPr>
              <a:buClr>
                <a:srgbClr val="C6B183"/>
              </a:buClr>
              <a:defRPr sz="1800"/>
            </a:lvl4pPr>
            <a:lvl5pPr>
              <a:buClr>
                <a:srgbClr val="C6B183"/>
              </a:buCl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080000" y="2187097"/>
            <a:ext cx="2949178" cy="3001108"/>
          </a:xfrm>
          <a:prstGeom prst="rect">
            <a:avLst/>
          </a:prstGeom>
        </p:spPr>
        <p:txBody>
          <a:bodyPr wrap="none" lIns="0" tIns="0" rIns="0" bIns="0"/>
          <a:lstStyle>
            <a:lvl1pPr marL="0" indent="0">
              <a:buNone/>
              <a:defRPr sz="2400" b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8000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Date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54625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50EF1B1-9225-DC48-A8DE-FB9794D4E49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7C635E-B0AC-1B4D-98D1-EDAE1FB087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08326" y="5400000"/>
            <a:ext cx="7239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131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57424" y="5241132"/>
            <a:ext cx="4629149" cy="365124"/>
          </a:xfrm>
          <a:prstGeom prst="rect">
            <a:avLst/>
          </a:prstGeom>
        </p:spPr>
        <p:txBody>
          <a:bodyPr wrap="none" lIns="0" tIns="0" rIns="0" bIns="0" anchor="b"/>
          <a:lstStyle>
            <a:lvl1pPr>
              <a:defRPr sz="2400" b="1" i="0">
                <a:latin typeface="Copernicus" panose="02000000000000000000" pitchFamily="2" charset="77"/>
                <a:ea typeface="Copernicus" panose="02000000000000000000" pitchFamily="2" charset="77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257200" y="1080000"/>
            <a:ext cx="4629150" cy="3859323"/>
          </a:xfrm>
          <a:prstGeom prst="rect">
            <a:avLst/>
          </a:prstGeom>
        </p:spPr>
        <p:txBody>
          <a:bodyPr wrap="none" lIns="0" tIns="0" rIns="0" bIns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257423" y="5657850"/>
            <a:ext cx="4629149" cy="211138"/>
          </a:xfrm>
          <a:prstGeom prst="rect">
            <a:avLst/>
          </a:prstGeom>
        </p:spPr>
        <p:txBody>
          <a:bodyPr wrap="none" lIns="0" tIns="0" rIns="0" bIns="0"/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8000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Date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54625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50EF1B1-9225-DC48-A8DE-FB9794D4E49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C327F7D-5B79-FF46-97E9-428C385A04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08326" y="5400000"/>
            <a:ext cx="7239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912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1795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1" r:id="rId3"/>
    <p:sldLayoutId id="2147483670" r:id="rId4"/>
    <p:sldLayoutId id="2147483663" r:id="rId5"/>
    <p:sldLayoutId id="2147483664" r:id="rId6"/>
    <p:sldLayoutId id="2147483665" r:id="rId7"/>
    <p:sldLayoutId id="2147483668" r:id="rId8"/>
    <p:sldLayoutId id="2147483669" r:id="rId9"/>
    <p:sldLayoutId id="2147483667" r:id="rId1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8874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A9925-0487-394C-AB4B-62EB46269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22F96-3941-7848-8B98-7F90160BF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D0950A-4F8D-EA44-A11D-70C1F49156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990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C80A3-C84D-9A48-B874-A7FF75573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95DE5-CEAC-CC47-B718-16E836E8C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0A4725-F73B-B346-A919-629DC13D46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025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Copernicus</vt:lpstr>
      <vt:lpstr>Gotham-Book</vt:lpstr>
      <vt:lpstr>Gotham-Medium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Butler</dc:creator>
  <cp:lastModifiedBy>Silvester, Jessica</cp:lastModifiedBy>
  <cp:revision>51</cp:revision>
  <dcterms:created xsi:type="dcterms:W3CDTF">2019-05-15T14:18:31Z</dcterms:created>
  <dcterms:modified xsi:type="dcterms:W3CDTF">2019-09-19T09:47:51Z</dcterms:modified>
</cp:coreProperties>
</file>